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>
        <p:scale>
          <a:sx n="60" d="100"/>
          <a:sy n="60" d="100"/>
        </p:scale>
        <p:origin x="145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16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8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46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0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69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74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82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178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7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92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6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DD24-A48A-48DC-89F7-496142EACE99}" type="datetimeFigureOut">
              <a:rPr lang="es-CO" smtClean="0"/>
              <a:t>05/12/2017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7C20-8183-469E-A6A2-69AF0215CB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2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25" y="1485900"/>
            <a:ext cx="10288105" cy="497701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064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8" y="656239"/>
            <a:ext cx="9904249" cy="55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6" y="971550"/>
            <a:ext cx="9522372" cy="53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46" y="1426777"/>
            <a:ext cx="8982842" cy="505284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Noticias Página Web SDS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850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4748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7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87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2" y="381000"/>
            <a:ext cx="10397067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419100"/>
            <a:ext cx="104648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43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2" y="1047750"/>
            <a:ext cx="9584267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590550"/>
            <a:ext cx="9550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66" y="628650"/>
            <a:ext cx="10092266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88268"/>
            <a:ext cx="8572500" cy="482203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Sur occidente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722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188244"/>
            <a:ext cx="9334500" cy="525065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Norte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5008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3693C6ADEB2444A85848B55F09F7B1" ma:contentTypeVersion="0" ma:contentTypeDescription="Crear nuevo documento." ma:contentTypeScope="" ma:versionID="07a4381afccd05844619399d37d324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A4B3E-D947-4F89-B382-B919CA737229}"/>
</file>

<file path=customXml/itemProps2.xml><?xml version="1.0" encoding="utf-8"?>
<ds:datastoreItem xmlns:ds="http://schemas.openxmlformats.org/officeDocument/2006/customXml" ds:itemID="{16357437-A016-4843-9942-80F481A72FBF}"/>
</file>

<file path=customXml/itemProps3.xml><?xml version="1.0" encoding="utf-8"?>
<ds:datastoreItem xmlns:ds="http://schemas.openxmlformats.org/officeDocument/2006/customXml" ds:itemID="{C316639C-67E5-43E2-92F0-E037775EDB97}"/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</Words>
  <Application>Microsoft Office PowerPoint</Application>
  <PresentationFormat>Panorámica</PresentationFormat>
  <Paragraphs>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Control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Noticias Página Web SDS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Cardenas Prieto, Ana Maria</dc:creator>
  <cp:lastModifiedBy>Cardenas Prieto, Ana Maria</cp:lastModifiedBy>
  <cp:revision>10</cp:revision>
  <dcterms:created xsi:type="dcterms:W3CDTF">2017-11-24T15:58:49Z</dcterms:created>
  <dcterms:modified xsi:type="dcterms:W3CDTF">2017-12-05T15:36:37Z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0x010100E13693C6ADEB2444A85848B55F09F7B1</vt:lpwstr>
  </property>
</Properties>
</file>