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Default Extension="emf" ContentType="image/x-emf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399" r:id="rId4"/>
    <p:sldId id="413" r:id="rId5"/>
    <p:sldId id="414" r:id="rId6"/>
    <p:sldId id="415" r:id="rId7"/>
    <p:sldId id="416" r:id="rId8"/>
    <p:sldId id="417" r:id="rId9"/>
    <p:sldId id="418" r:id="rId10"/>
    <p:sldId id="419" r:id="rId11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7050" autoAdjust="0"/>
  </p:normalViewPr>
  <p:slideViewPr>
    <p:cSldViewPr>
      <p:cViewPr>
        <p:scale>
          <a:sx n="100" d="100"/>
          <a:sy n="100" d="100"/>
        </p:scale>
        <p:origin x="-110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F10B4B-ED37-4683-8239-A60B9421B0DB}" type="datetimeFigureOut">
              <a:rPr lang="es-ES" smtClean="0"/>
              <a:pPr/>
              <a:t>11/11/2014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2FB090-158F-4090-8915-EE4739C929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267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90-158F-4090-8915-EE4739C929F9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769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503E0-6095-413C-8D94-AE2EEEC737B3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503E0-6095-413C-8D94-AE2EEEC737B3}" type="slidenum">
              <a:rPr lang="es-ES" smtClean="0"/>
              <a:pPr/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503E0-6095-413C-8D94-AE2EEEC737B3}" type="slidenum">
              <a:rPr lang="es-ES" smtClean="0"/>
              <a:pPr/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90-158F-4090-8915-EE4739C929F9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40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7 Rectángulo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00A0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13" name="12 Imagen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44624"/>
              <a:ext cx="6046665" cy="6552728"/>
            </a:xfrm>
            <a:prstGeom prst="rect">
              <a:avLst/>
            </a:prstGeom>
          </p:spPr>
        </p:pic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23728" y="3861048"/>
            <a:ext cx="6400800" cy="1126976"/>
          </a:xfrm>
        </p:spPr>
        <p:txBody>
          <a:bodyPr>
            <a:normAutofit/>
          </a:bodyPr>
          <a:lstStyle>
            <a:lvl1pPr marL="0" indent="0" algn="r">
              <a:buNone/>
              <a:defRPr sz="3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CO" dirty="0"/>
          </a:p>
        </p:txBody>
      </p:sp>
      <p:sp>
        <p:nvSpPr>
          <p:cNvPr id="10" name="9 Rectángulo redondeado"/>
          <p:cNvSpPr/>
          <p:nvPr userDrawn="1"/>
        </p:nvSpPr>
        <p:spPr>
          <a:xfrm>
            <a:off x="-108520" y="116632"/>
            <a:ext cx="5976664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188640"/>
            <a:ext cx="3209557" cy="1061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Prosperidad RGB.jpg"/>
          <p:cNvPicPr>
            <a:picLocks noChangeAspect="1"/>
          </p:cNvPicPr>
          <p:nvPr userDrawn="1"/>
        </p:nvPicPr>
        <p:blipFill>
          <a:blip r:embed="rId4" cstate="print"/>
          <a:srcRect l="12299" t="37400" r="11479" b="37400"/>
          <a:stretch>
            <a:fillRect/>
          </a:stretch>
        </p:blipFill>
        <p:spPr>
          <a:xfrm>
            <a:off x="3563888" y="404664"/>
            <a:ext cx="2232248" cy="5760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9912" y="260648"/>
            <a:ext cx="4906888" cy="1156990"/>
          </a:xfrm>
        </p:spPr>
        <p:txBody>
          <a:bodyPr/>
          <a:lstStyle>
            <a:lvl1pPr algn="r">
              <a:defRPr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</a:t>
            </a:r>
            <a:r>
              <a:rPr lang="es-ES" dirty="0" err="1" smtClean="0"/>
              <a:t>pa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11CB4B-E9E3-4E94-B6F1-E744466BA205}" type="datetimeFigureOut">
              <a:rPr lang="es-CO" smtClean="0"/>
              <a:pPr/>
              <a:t>11/11/2014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653EF8-46C7-4E85-9995-A7C921BC77F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779912" y="260648"/>
            <a:ext cx="4906888" cy="11569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</a:t>
            </a:r>
            <a:r>
              <a:rPr lang="es-ES" dirty="0" err="1" smtClean="0"/>
              <a:t>pat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A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76672"/>
            <a:ext cx="2120900" cy="70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Prosperidad RGB.jpg"/>
          <p:cNvPicPr>
            <a:picLocks noChangeAspect="1"/>
          </p:cNvPicPr>
          <p:nvPr userDrawn="1"/>
        </p:nvPicPr>
        <p:blipFill>
          <a:blip r:embed="rId14" cstate="print"/>
          <a:srcRect l="12299" t="37400" r="11479" b="37400"/>
          <a:stretch>
            <a:fillRect/>
          </a:stretch>
        </p:blipFill>
        <p:spPr>
          <a:xfrm>
            <a:off x="2123728" y="620688"/>
            <a:ext cx="1728192" cy="445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00A0BA"/>
          </a:solidFill>
          <a:latin typeface="Arial Black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916833"/>
            <a:ext cx="77724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>
                <a:latin typeface="Arial" pitchFamily="34" charset="0"/>
              </a:rPr>
              <a:t/>
            </a:r>
            <a:br>
              <a:rPr lang="es-CO" dirty="0">
                <a:latin typeface="Arial" pitchFamily="34" charset="0"/>
              </a:rPr>
            </a:br>
            <a:r>
              <a:rPr lang="es-CO" dirty="0" smtClean="0">
                <a:latin typeface="Arial" pitchFamily="34" charset="0"/>
              </a:rPr>
              <a:t/>
            </a:r>
            <a:br>
              <a:rPr lang="es-CO" dirty="0" smtClean="0">
                <a:latin typeface="Arial" pitchFamily="34" charset="0"/>
              </a:rPr>
            </a:br>
            <a:r>
              <a:rPr lang="es-CO" dirty="0" smtClean="0">
                <a:latin typeface="Maiandra GD" pitchFamily="34" charset="0"/>
              </a:rPr>
              <a:t>Dirección de Prestación de Servicios y Atención Primaria</a:t>
            </a:r>
            <a:r>
              <a:rPr lang="es-CO" dirty="0">
                <a:latin typeface="Maiandra GD" pitchFamily="34" charset="0"/>
              </a:rPr>
              <a:t/>
            </a:r>
            <a:br>
              <a:rPr lang="es-CO" dirty="0">
                <a:latin typeface="Maiandra GD" pitchFamily="34" charset="0"/>
              </a:rPr>
            </a:br>
            <a:r>
              <a:rPr lang="es-CO" dirty="0" smtClean="0">
                <a:latin typeface="Maiandra GD" pitchFamily="34" charset="0"/>
              </a:rPr>
              <a:t/>
            </a:r>
            <a:br>
              <a:rPr lang="es-CO" dirty="0" smtClean="0">
                <a:latin typeface="Maiandra GD" pitchFamily="34" charset="0"/>
              </a:rPr>
            </a:br>
            <a:r>
              <a:rPr lang="es-CO" dirty="0" smtClean="0">
                <a:latin typeface="Maiandra GD" pitchFamily="34" charset="0"/>
              </a:rPr>
              <a:t>Noviembre de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6408712" cy="25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40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latin typeface="Maiandra GD" pitchFamily="34" charset="0"/>
                <a:ea typeface="Malgun Gothic" pitchFamily="34" charset="-127"/>
              </a:rPr>
              <a:t>PREGUNTAS FRECUENTES</a:t>
            </a:r>
            <a:br>
              <a:rPr lang="es-CO" dirty="0" smtClean="0">
                <a:latin typeface="Maiandra GD" pitchFamily="34" charset="0"/>
                <a:ea typeface="Malgun Gothic" pitchFamily="34" charset="-127"/>
              </a:rPr>
            </a:br>
            <a:r>
              <a:rPr lang="es-CO" dirty="0" smtClean="0">
                <a:latin typeface="Maiandra GD" pitchFamily="34" charset="0"/>
                <a:ea typeface="Malgun Gothic" pitchFamily="34" charset="-127"/>
              </a:rPr>
              <a:t>ESTATUTO DE CONTRATACION</a:t>
            </a:r>
          </a:p>
        </p:txBody>
      </p:sp>
    </p:spTree>
    <p:extLst>
      <p:ext uri="{BB962C8B-B14F-4D97-AF65-F5344CB8AC3E}">
        <p14:creationId xmlns:p14="http://schemas.microsoft.com/office/powerpoint/2010/main" val="38632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4857752" y="185630"/>
            <a:ext cx="414337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Comité Nacional de Evaluación</a:t>
            </a:r>
          </a:p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Convenio No. 288 de 2006 – Departamento de Vaupés</a:t>
            </a:r>
          </a:p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Evaluación Vigencia 2010</a:t>
            </a:r>
            <a:endParaRPr lang="es-MX" sz="11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488832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4857752" y="185630"/>
            <a:ext cx="414337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Comité Nacional de Evaluación</a:t>
            </a:r>
          </a:p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Convenio No. 288 de 2006 – Departamento de Vaupés</a:t>
            </a:r>
          </a:p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Evaluación Vigencia 2010</a:t>
            </a:r>
            <a:endParaRPr lang="es-MX" sz="11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20080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7384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4857752" y="185630"/>
            <a:ext cx="414337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Comité Nacional de Evaluación</a:t>
            </a:r>
          </a:p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Convenio No. 288 de 2006 – Departamento de Vaupés</a:t>
            </a:r>
          </a:p>
          <a:p>
            <a:pPr algn="r"/>
            <a:r>
              <a:rPr lang="es-MX" sz="1100" b="1" dirty="0" smtClean="0">
                <a:solidFill>
                  <a:schemeClr val="bg1"/>
                </a:solidFill>
                <a:latin typeface="Arial Narrow" pitchFamily="34" charset="0"/>
              </a:rPr>
              <a:t>Evaluación Vigencia 2010</a:t>
            </a:r>
            <a:endParaRPr lang="es-MX" sz="11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698477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606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62473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13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7"/>
            <a:ext cx="7128792" cy="367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813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69674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9335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57324"/>
            <a:ext cx="6768752" cy="37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1135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10BE9327ABB1E469C8F2B973ABFD8C2" ma:contentTypeVersion="0" ma:contentTypeDescription="Crear nuevo documento." ma:contentTypeScope="" ma:versionID="b4277c9bc129cab333220cc26cf8865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b4afbcb2487568e4ac3f442618639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A2D4BA-7260-4159-8E92-C33BB6B78382}"/>
</file>

<file path=customXml/itemProps2.xml><?xml version="1.0" encoding="utf-8"?>
<ds:datastoreItem xmlns:ds="http://schemas.openxmlformats.org/officeDocument/2006/customXml" ds:itemID="{5E025050-EEE2-4D77-B28E-E0A2382D4884}"/>
</file>

<file path=customXml/itemProps3.xml><?xml version="1.0" encoding="utf-8"?>
<ds:datastoreItem xmlns:ds="http://schemas.openxmlformats.org/officeDocument/2006/customXml" ds:itemID="{3539829C-C2BF-4F91-BF54-31EB2B80BCBE}"/>
</file>

<file path=docProps/app.xml><?xml version="1.0" encoding="utf-8"?>
<Properties xmlns="http://schemas.openxmlformats.org/officeDocument/2006/extended-properties" xmlns:vt="http://schemas.openxmlformats.org/officeDocument/2006/docPropsVTypes">
  <TotalTime>2628</TotalTime>
  <Words>58</Words>
  <Application>Microsoft Office PowerPoint</Application>
  <PresentationFormat>Presentación en pantalla (4:3)</PresentationFormat>
  <Paragraphs>16</Paragraphs>
  <Slides>10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  Dirección de Prestación de Servicios y Atención Primaria  Noviembre de 2014</vt:lpstr>
      <vt:lpstr>PREGUNTAS FRECUENTES ESTATUTO DE CONTRATACION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lpareja</dc:creator>
  <cp:lastModifiedBy>Luz Mery Muñoz Orozco</cp:lastModifiedBy>
  <cp:revision>217</cp:revision>
  <cp:lastPrinted>2014-04-03T20:13:52Z</cp:lastPrinted>
  <dcterms:created xsi:type="dcterms:W3CDTF">2012-09-03T14:34:27Z</dcterms:created>
  <dcterms:modified xsi:type="dcterms:W3CDTF">2014-11-11T20:07:46Z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0x010100310BE9327ABB1E469C8F2B973ABFD8C2</vt:lpwstr>
  </property>
</Properties>
</file>