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399" r:id="rId4"/>
    <p:sldId id="413" r:id="rId5"/>
    <p:sldId id="414" r:id="rId6"/>
    <p:sldId id="415" r:id="rId7"/>
    <p:sldId id="416" r:id="rId8"/>
    <p:sldId id="417" r:id="rId9"/>
    <p:sldId id="418" r:id="rId10"/>
    <p:sldId id="419" r:id="rId11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050" autoAdjust="0"/>
  </p:normalViewPr>
  <p:slideViewPr>
    <p:cSldViewPr>
      <p:cViewPr>
        <p:scale>
          <a:sx n="100" d="100"/>
          <a:sy n="100" d="100"/>
        </p:scale>
        <p:origin x="-11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10B4B-ED37-4683-8239-A60B9421B0DB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2FB090-158F-4090-8915-EE4739C929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67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FB090-158F-4090-8915-EE4739C929F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76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03E0-6095-413C-8D94-AE2EEEC737B3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03E0-6095-413C-8D94-AE2EEEC737B3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03E0-6095-413C-8D94-AE2EEEC737B3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FB090-158F-4090-8915-EE4739C929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40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7 Rectángulo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A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3" name="12 Imagen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44624"/>
              <a:ext cx="6046665" cy="6552728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126976"/>
          </a:xfr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10" name="9 Rectángulo redondeado"/>
          <p:cNvSpPr/>
          <p:nvPr userDrawn="1"/>
        </p:nvSpPr>
        <p:spPr>
          <a:xfrm>
            <a:off x="-108520" y="116632"/>
            <a:ext cx="5976664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188640"/>
            <a:ext cx="3209557" cy="106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Prosperidad RGB.jpg"/>
          <p:cNvPicPr>
            <a:picLocks noChangeAspect="1"/>
          </p:cNvPicPr>
          <p:nvPr userDrawn="1"/>
        </p:nvPicPr>
        <p:blipFill>
          <a:blip r:embed="rId4" cstate="print"/>
          <a:srcRect l="12299" t="37400" r="11479" b="37400"/>
          <a:stretch>
            <a:fillRect/>
          </a:stretch>
        </p:blipFill>
        <p:spPr>
          <a:xfrm>
            <a:off x="3563888" y="404664"/>
            <a:ext cx="2232248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</p:spPr>
        <p:txBody>
          <a:bodyPr/>
          <a:lstStyle>
            <a:lvl1pPr algn="r">
              <a:defRPr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11/11/2014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A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6672"/>
            <a:ext cx="2120900" cy="70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Prosperidad RGB.jpg"/>
          <p:cNvPicPr>
            <a:picLocks noChangeAspect="1"/>
          </p:cNvPicPr>
          <p:nvPr userDrawn="1"/>
        </p:nvPicPr>
        <p:blipFill>
          <a:blip r:embed="rId14" cstate="print"/>
          <a:srcRect l="12299" t="37400" r="11479" b="37400"/>
          <a:stretch>
            <a:fillRect/>
          </a:stretch>
        </p:blipFill>
        <p:spPr>
          <a:xfrm>
            <a:off x="2123728" y="620688"/>
            <a:ext cx="1728192" cy="445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00A0BA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916833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>
                <a:latin typeface="Arial" pitchFamily="34" charset="0"/>
              </a:rPr>
              <a:t/>
            </a:r>
            <a:br>
              <a:rPr lang="es-CO" dirty="0">
                <a:latin typeface="Arial" pitchFamily="34" charset="0"/>
              </a:rPr>
            </a:br>
            <a:r>
              <a:rPr lang="es-CO" dirty="0" smtClean="0">
                <a:latin typeface="Arial" pitchFamily="34" charset="0"/>
              </a:rPr>
              <a:t/>
            </a:r>
            <a:br>
              <a:rPr lang="es-CO" dirty="0" smtClean="0">
                <a:latin typeface="Arial" pitchFamily="34" charset="0"/>
              </a:rPr>
            </a:br>
            <a:r>
              <a:rPr lang="es-CO" dirty="0" smtClean="0">
                <a:latin typeface="Maiandra GD" pitchFamily="34" charset="0"/>
              </a:rPr>
              <a:t>Dirección de Prestación de Servicios y Atención Primaria</a:t>
            </a:r>
            <a:r>
              <a:rPr lang="es-CO" dirty="0">
                <a:latin typeface="Maiandra GD" pitchFamily="34" charset="0"/>
              </a:rPr>
              <a:t/>
            </a:r>
            <a:br>
              <a:rPr lang="es-CO" dirty="0">
                <a:latin typeface="Maiandra GD" pitchFamily="34" charset="0"/>
              </a:rPr>
            </a:br>
            <a:r>
              <a:rPr lang="es-CO" dirty="0" smtClean="0">
                <a:latin typeface="Maiandra GD" pitchFamily="34" charset="0"/>
              </a:rPr>
              <a:t/>
            </a:r>
            <a:br>
              <a:rPr lang="es-CO" dirty="0" smtClean="0">
                <a:latin typeface="Maiandra GD" pitchFamily="34" charset="0"/>
              </a:rPr>
            </a:br>
            <a:r>
              <a:rPr lang="es-CO" dirty="0" smtClean="0">
                <a:latin typeface="Maiandra GD" pitchFamily="34" charset="0"/>
              </a:rPr>
              <a:t>Noviembre de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08712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40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dirty="0" smtClean="0">
                <a:latin typeface="Maiandra GD" pitchFamily="34" charset="0"/>
                <a:ea typeface="Malgun Gothic" pitchFamily="34" charset="-127"/>
              </a:rPr>
              <a:t>PREGUNTAS FRECUENTES</a:t>
            </a:r>
            <a:br>
              <a:rPr lang="es-CO" dirty="0" smtClean="0">
                <a:latin typeface="Maiandra GD" pitchFamily="34" charset="0"/>
                <a:ea typeface="Malgun Gothic" pitchFamily="34" charset="-127"/>
              </a:rPr>
            </a:br>
            <a:r>
              <a:rPr lang="es-CO" dirty="0" smtClean="0">
                <a:latin typeface="Maiandra GD" pitchFamily="34" charset="0"/>
                <a:ea typeface="Malgun Gothic" pitchFamily="34" charset="-127"/>
              </a:rPr>
              <a:t>ESTATUTO DE CONTRATACION</a:t>
            </a:r>
          </a:p>
        </p:txBody>
      </p:sp>
    </p:spTree>
    <p:extLst>
      <p:ext uri="{BB962C8B-B14F-4D97-AF65-F5344CB8AC3E}">
        <p14:creationId xmlns:p14="http://schemas.microsoft.com/office/powerpoint/2010/main" val="38632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4857752" y="185630"/>
            <a:ext cx="414337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Comité Nacional de Evaluación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Convenio No. 288 de 2006 – Departamento de Vaupés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Evaluación Vigencia 2010</a:t>
            </a:r>
            <a:endParaRPr lang="es-MX" sz="11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48883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4857752" y="185630"/>
            <a:ext cx="414337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Comité Nacional de Evaluación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Convenio No. 288 de 2006 – Departamento de Vaupés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Evaluación Vigencia 2010</a:t>
            </a:r>
            <a:endParaRPr lang="es-MX" sz="11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2008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384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4857752" y="185630"/>
            <a:ext cx="414337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Comité Nacional de Evaluación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Convenio No. 288 de 2006 – Departamento de Vaupés</a:t>
            </a:r>
          </a:p>
          <a:p>
            <a:pPr algn="r"/>
            <a:r>
              <a:rPr lang="es-MX" sz="1100" b="1" dirty="0" smtClean="0">
                <a:solidFill>
                  <a:schemeClr val="bg1"/>
                </a:solidFill>
                <a:latin typeface="Arial Narrow" pitchFamily="34" charset="0"/>
              </a:rPr>
              <a:t>Evaluación Vigencia 2010</a:t>
            </a:r>
            <a:endParaRPr lang="es-MX" sz="11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98477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606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62473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1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7"/>
            <a:ext cx="7128792" cy="36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13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69674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33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57324"/>
            <a:ext cx="6768752" cy="37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3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0BE9327ABB1E469C8F2B973ABFD8C2" ma:contentTypeVersion="0" ma:contentTypeDescription="Crear nuevo documento." ma:contentTypeScope="" ma:versionID="b4277c9bc129cab333220cc26cf886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A2D4BA-7260-4159-8E92-C33BB6B78382}"/>
</file>

<file path=customXml/itemProps2.xml><?xml version="1.0" encoding="utf-8"?>
<ds:datastoreItem xmlns:ds="http://schemas.openxmlformats.org/officeDocument/2006/customXml" ds:itemID="{5E025050-EEE2-4D77-B28E-E0A2382D4884}"/>
</file>

<file path=customXml/itemProps3.xml><?xml version="1.0" encoding="utf-8"?>
<ds:datastoreItem xmlns:ds="http://schemas.openxmlformats.org/officeDocument/2006/customXml" ds:itemID="{3539829C-C2BF-4F91-BF54-31EB2B80BCBE}"/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58</Words>
  <Application>Microsoft Office PowerPoint</Application>
  <PresentationFormat>Presentación en pantalla (4:3)</PresentationFormat>
  <Paragraphs>16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Dirección de Prestación de Servicios y Atención Primaria  Noviembre de 2014</vt:lpstr>
      <vt:lpstr>PREGUNTAS FRECUENTES ESTATUTO DE CONTRATACION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lpareja</dc:creator>
  <cp:lastModifiedBy>Luz Mery Muñoz Orozco</cp:lastModifiedBy>
  <cp:revision>217</cp:revision>
  <cp:lastPrinted>2014-04-03T20:13:52Z</cp:lastPrinted>
  <dcterms:created xsi:type="dcterms:W3CDTF">2012-09-03T14:34:27Z</dcterms:created>
  <dcterms:modified xsi:type="dcterms:W3CDTF">2014-11-11T20:07:46Z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0x010100310BE9327ABB1E469C8F2B973ABFD8C2</vt:lpwstr>
  </property>
</Properties>
</file>