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93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62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098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0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43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8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460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69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02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94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3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9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89C8-0C14-4D3F-8204-7E85661B9DFC}" type="datetimeFigureOut">
              <a:rPr lang="es-CO" smtClean="0"/>
              <a:t>20/02/2015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A907-E3AF-4FC1-A302-9C450F7844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2518" y="353108"/>
            <a:ext cx="4883822" cy="757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-1" y="168442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PAGINA INICIAL: Mapa de Bogotá con las 4 subredes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1478495" y="4068613"/>
            <a:ext cx="935109" cy="98877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256674" y="866275"/>
            <a:ext cx="8658726" cy="5835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276727" y="938460"/>
            <a:ext cx="86386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SECRETARIA DISTRITAL DE SALUD</a:t>
            </a:r>
          </a:p>
          <a:p>
            <a:pPr algn="ctr"/>
            <a:r>
              <a:rPr lang="es-CO" b="1" dirty="0" smtClean="0"/>
              <a:t>Red de prestación de servicios Distrital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819777" y="4572503"/>
            <a:ext cx="156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Sub red Sur</a:t>
            </a:r>
            <a:endParaRPr lang="es-CO" dirty="0"/>
          </a:p>
        </p:txBody>
      </p:sp>
      <p:sp>
        <p:nvSpPr>
          <p:cNvPr id="44" name="CuadroTexto 43"/>
          <p:cNvSpPr txBox="1"/>
          <p:nvPr/>
        </p:nvSpPr>
        <p:spPr>
          <a:xfrm>
            <a:off x="3976179" y="3156345"/>
            <a:ext cx="1566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Sub Red Centro Oriente</a:t>
            </a:r>
            <a:endParaRPr lang="es-CO" dirty="0"/>
          </a:p>
        </p:txBody>
      </p:sp>
      <p:sp>
        <p:nvSpPr>
          <p:cNvPr id="45" name="CuadroTexto 44"/>
          <p:cNvSpPr txBox="1"/>
          <p:nvPr/>
        </p:nvSpPr>
        <p:spPr>
          <a:xfrm>
            <a:off x="2124466" y="3469440"/>
            <a:ext cx="156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Sub Red Norte</a:t>
            </a:r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>
            <a:off x="3025199" y="4249337"/>
            <a:ext cx="156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Sub Red Sur Occidente</a:t>
            </a:r>
            <a:endParaRPr lang="es-CO" dirty="0"/>
          </a:p>
        </p:txBody>
      </p:sp>
      <p:sp>
        <p:nvSpPr>
          <p:cNvPr id="48" name="Elipse 47"/>
          <p:cNvSpPr/>
          <p:nvPr/>
        </p:nvSpPr>
        <p:spPr>
          <a:xfrm>
            <a:off x="579162" y="4999954"/>
            <a:ext cx="1251287" cy="1167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Con </a:t>
            </a:r>
            <a:r>
              <a:rPr lang="es-CO" sz="1200" dirty="0" err="1" smtClean="0">
                <a:solidFill>
                  <a:schemeClr val="tx1"/>
                </a:solidFill>
              </a:rPr>
              <a:t>Click</a:t>
            </a:r>
            <a:r>
              <a:rPr lang="es-CO" sz="1200" dirty="0" smtClean="0">
                <a:solidFill>
                  <a:schemeClr val="tx1"/>
                </a:solidFill>
              </a:rPr>
              <a:t> vaya a pagina subred </a:t>
            </a:r>
          </a:p>
        </p:txBody>
      </p:sp>
    </p:spTree>
    <p:extLst>
      <p:ext uri="{BB962C8B-B14F-4D97-AF65-F5344CB8AC3E}">
        <p14:creationId xmlns:p14="http://schemas.microsoft.com/office/powerpoint/2010/main" val="181378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276728" y="2249908"/>
            <a:ext cx="4271210" cy="3645566"/>
            <a:chOff x="681783" y="2695074"/>
            <a:chExt cx="4776537" cy="374181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8046" t="23569" r="4270" b="2150"/>
            <a:stretch/>
          </p:blipFill>
          <p:spPr>
            <a:xfrm>
              <a:off x="681783" y="2695074"/>
              <a:ext cx="4776537" cy="3741818"/>
            </a:xfrm>
            <a:prstGeom prst="rect">
              <a:avLst/>
            </a:prstGeom>
          </p:spPr>
        </p:pic>
        <p:sp>
          <p:nvSpPr>
            <p:cNvPr id="22" name="30 CuadroTexto"/>
            <p:cNvSpPr txBox="1">
              <a:spLocks noChangeArrowheads="1"/>
            </p:cNvSpPr>
            <p:nvPr/>
          </p:nvSpPr>
          <p:spPr bwMode="auto">
            <a:xfrm>
              <a:off x="2595828" y="4762672"/>
              <a:ext cx="972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CO" sz="1400" b="1" dirty="0"/>
                <a:t>Suba</a:t>
              </a:r>
            </a:p>
          </p:txBody>
        </p:sp>
        <p:sp>
          <p:nvSpPr>
            <p:cNvPr id="23" name="32 CuadroTexto"/>
            <p:cNvSpPr txBox="1">
              <a:spLocks noChangeArrowheads="1"/>
            </p:cNvSpPr>
            <p:nvPr/>
          </p:nvSpPr>
          <p:spPr bwMode="auto">
            <a:xfrm>
              <a:off x="3045997" y="5088832"/>
              <a:ext cx="11346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CO" sz="1400" b="1" dirty="0"/>
                <a:t>Engativa</a:t>
              </a:r>
            </a:p>
          </p:txBody>
        </p:sp>
        <p:sp>
          <p:nvSpPr>
            <p:cNvPr id="24" name="33 CuadroTexto"/>
            <p:cNvSpPr txBox="1">
              <a:spLocks noChangeArrowheads="1"/>
            </p:cNvSpPr>
            <p:nvPr/>
          </p:nvSpPr>
          <p:spPr bwMode="auto">
            <a:xfrm>
              <a:off x="3808099" y="3707993"/>
              <a:ext cx="16208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CO" sz="1400" b="1" dirty="0"/>
                <a:t>Simón Bolívar</a:t>
              </a:r>
            </a:p>
          </p:txBody>
        </p:sp>
        <p:sp>
          <p:nvSpPr>
            <p:cNvPr id="25" name="34 CuadroTexto"/>
            <p:cNvSpPr txBox="1">
              <a:spLocks noChangeArrowheads="1"/>
            </p:cNvSpPr>
            <p:nvPr/>
          </p:nvSpPr>
          <p:spPr bwMode="auto">
            <a:xfrm>
              <a:off x="2514784" y="3509154"/>
              <a:ext cx="11346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CO" sz="1400" b="1" dirty="0"/>
                <a:t>Usaquén</a:t>
              </a:r>
            </a:p>
          </p:txBody>
        </p:sp>
        <p:sp>
          <p:nvSpPr>
            <p:cNvPr id="26" name="35 CuadroTexto"/>
            <p:cNvSpPr txBox="1">
              <a:spLocks noChangeArrowheads="1"/>
            </p:cNvSpPr>
            <p:nvPr/>
          </p:nvSpPr>
          <p:spPr bwMode="auto">
            <a:xfrm>
              <a:off x="3712922" y="4213245"/>
              <a:ext cx="12156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CO" sz="1400" b="1" dirty="0"/>
                <a:t>Chapinero</a:t>
              </a: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256674" y="168442"/>
            <a:ext cx="865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Pagina subred : Mapa de la sub red seleccionada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1248281" y="4582092"/>
            <a:ext cx="1025688" cy="91076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276727" y="4965174"/>
            <a:ext cx="104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256674" y="866275"/>
            <a:ext cx="8658726" cy="5835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276727" y="938460"/>
            <a:ext cx="8638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Sub red norte</a:t>
            </a:r>
            <a:endParaRPr lang="es-CO" sz="4000" b="1" dirty="0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07" y="4414251"/>
            <a:ext cx="2686050" cy="1704975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4836696" y="1997241"/>
            <a:ext cx="38140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Datos Básicos Sub Red</a:t>
            </a:r>
          </a:p>
          <a:p>
            <a:endParaRPr lang="es-C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/>
              <a:t>Población atendida: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/>
              <a:t>Servicios: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/>
              <a:t>Cantidad Hospitales Nivel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/>
              <a:t>Cantidad Hospitales Nivel II: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 smtClean="0"/>
              <a:t>Cantidad Hospitales Nivel III:</a:t>
            </a:r>
            <a:endParaRPr lang="es-CO" sz="110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5298407" y="6323040"/>
            <a:ext cx="353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 smtClean="0">
                <a:solidFill>
                  <a:srgbClr val="0070C0"/>
                </a:solidFill>
              </a:rPr>
              <a:t>Página Inicial &gt; </a:t>
            </a:r>
            <a:r>
              <a:rPr lang="es-CO" sz="1400" dirty="0" smtClean="0">
                <a:solidFill>
                  <a:srgbClr val="FF0000"/>
                </a:solidFill>
              </a:rPr>
              <a:t>Sub Red Norte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386393" y="5444733"/>
            <a:ext cx="1251287" cy="1167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Con </a:t>
            </a:r>
            <a:r>
              <a:rPr lang="es-CO" sz="1200" dirty="0" err="1" smtClean="0">
                <a:solidFill>
                  <a:schemeClr val="tx1"/>
                </a:solidFill>
              </a:rPr>
              <a:t>Click</a:t>
            </a:r>
            <a:r>
              <a:rPr lang="es-CO" sz="1200" dirty="0" smtClean="0">
                <a:solidFill>
                  <a:schemeClr val="tx1"/>
                </a:solidFill>
              </a:rPr>
              <a:t> vaya a pagina de hospital</a:t>
            </a:r>
          </a:p>
        </p:txBody>
      </p:sp>
    </p:spTree>
    <p:extLst>
      <p:ext uri="{BB962C8B-B14F-4D97-AF65-F5344CB8AC3E}">
        <p14:creationId xmlns:p14="http://schemas.microsoft.com/office/powerpoint/2010/main" val="209136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26618" t="40587" r="43619" b="23810"/>
          <a:stretch/>
        </p:blipFill>
        <p:spPr>
          <a:xfrm>
            <a:off x="319136" y="2466474"/>
            <a:ext cx="4252866" cy="2861594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256674" y="168442"/>
            <a:ext cx="865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Pagina subred : Mapa </a:t>
            </a:r>
            <a:r>
              <a:rPr lang="es-CO" dirty="0" smtClean="0"/>
              <a:t>del hospital seleccionado con sus sedes</a:t>
            </a:r>
            <a:endParaRPr lang="es-CO" dirty="0"/>
          </a:p>
        </p:txBody>
      </p:sp>
      <p:cxnSp>
        <p:nvCxnSpPr>
          <p:cNvPr id="34" name="Conector recto de flecha 33"/>
          <p:cNvCxnSpPr>
            <a:stCxn id="14" idx="0"/>
          </p:cNvCxnSpPr>
          <p:nvPr/>
        </p:nvCxnSpPr>
        <p:spPr>
          <a:xfrm flipV="1">
            <a:off x="987973" y="4168753"/>
            <a:ext cx="142999" cy="132410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256674" y="866275"/>
            <a:ext cx="8658726" cy="5835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276727" y="938460"/>
            <a:ext cx="8638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Hospital Suba</a:t>
            </a:r>
            <a:endParaRPr lang="es-CO" sz="4000" b="1" dirty="0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97" y="3509350"/>
            <a:ext cx="2393777" cy="1519454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5298407" y="1732540"/>
            <a:ext cx="289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Datos Básicos Hospital</a:t>
            </a:r>
          </a:p>
          <a:p>
            <a:endParaRPr lang="es-C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Población atendida: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Servicios: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Cantidad UPAS: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Cantidad </a:t>
            </a:r>
            <a:r>
              <a:rPr lang="es-CO" sz="1200" dirty="0" err="1" smtClean="0"/>
              <a:t>UBAS</a:t>
            </a:r>
            <a:r>
              <a:rPr lang="es-CO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Cantidad CAMI:</a:t>
            </a:r>
            <a:endParaRPr lang="es-CO" sz="1200" dirty="0"/>
          </a:p>
        </p:txBody>
      </p:sp>
      <p:sp>
        <p:nvSpPr>
          <p:cNvPr id="51" name="CuadroTexto 50"/>
          <p:cNvSpPr txBox="1"/>
          <p:nvPr/>
        </p:nvSpPr>
        <p:spPr>
          <a:xfrm>
            <a:off x="5298407" y="6323040"/>
            <a:ext cx="353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 smtClean="0">
                <a:solidFill>
                  <a:srgbClr val="0070C0"/>
                </a:solidFill>
              </a:rPr>
              <a:t>Página Inicial &gt; Sub Red Norte &gt; </a:t>
            </a:r>
            <a:r>
              <a:rPr lang="es-CO" sz="1400" dirty="0" smtClean="0">
                <a:solidFill>
                  <a:srgbClr val="FF0000"/>
                </a:solidFill>
              </a:rPr>
              <a:t>Hospital Suba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20" name="Conector recto de flecha 19"/>
          <p:cNvCxnSpPr>
            <a:stCxn id="32" idx="4"/>
          </p:cNvCxnSpPr>
          <p:nvPr/>
        </p:nvCxnSpPr>
        <p:spPr>
          <a:xfrm flipH="1">
            <a:off x="675012" y="2240053"/>
            <a:ext cx="227359" cy="124627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314451" y="3246073"/>
            <a:ext cx="2883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Estadísticas</a:t>
            </a:r>
            <a:endParaRPr lang="es-CO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860759" y="5185611"/>
            <a:ext cx="3765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u="sng" dirty="0" smtClean="0"/>
              <a:t>Programa de Saneamiento Fiscal y Financiero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u="sng" dirty="0" smtClean="0"/>
              <a:t>Visitas Hospital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u="sng" dirty="0" smtClean="0"/>
              <a:t>Historia Clínica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400" u="sng" dirty="0" smtClean="0"/>
              <a:t>Infraestructura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400" dirty="0" smtClean="0"/>
          </a:p>
          <a:p>
            <a:endParaRPr lang="es-CO" sz="1400" dirty="0" smtClean="0"/>
          </a:p>
        </p:txBody>
      </p:sp>
      <p:sp>
        <p:nvSpPr>
          <p:cNvPr id="14" name="Elipse 13"/>
          <p:cNvSpPr/>
          <p:nvPr/>
        </p:nvSpPr>
        <p:spPr>
          <a:xfrm>
            <a:off x="362329" y="5492861"/>
            <a:ext cx="1251287" cy="1167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Con </a:t>
            </a:r>
            <a:r>
              <a:rPr lang="es-CO" sz="1200" dirty="0" err="1" smtClean="0">
                <a:solidFill>
                  <a:schemeClr val="tx1"/>
                </a:solidFill>
              </a:rPr>
              <a:t>Click</a:t>
            </a:r>
            <a:r>
              <a:rPr lang="es-CO" sz="1200" dirty="0" smtClean="0">
                <a:solidFill>
                  <a:schemeClr val="tx1"/>
                </a:solidFill>
              </a:rPr>
              <a:t> vaya a pagina sede hospital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276727" y="1072989"/>
            <a:ext cx="1251287" cy="1167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Etiqueta con el nombre del punto</a:t>
            </a:r>
          </a:p>
        </p:txBody>
      </p:sp>
    </p:spTree>
    <p:extLst>
      <p:ext uri="{BB962C8B-B14F-4D97-AF65-F5344CB8AC3E}">
        <p14:creationId xmlns:p14="http://schemas.microsoft.com/office/powerpoint/2010/main" val="25777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256674" y="168442"/>
            <a:ext cx="865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Pagina subred : Mapa </a:t>
            </a:r>
            <a:r>
              <a:rPr lang="es-CO" dirty="0" smtClean="0"/>
              <a:t>del hospital seleccionado con sus sedes</a:t>
            </a:r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148386" y="866275"/>
            <a:ext cx="8887326" cy="5835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276728" y="938460"/>
            <a:ext cx="264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Hospital Occidente de Kennedy</a:t>
            </a:r>
            <a:endParaRPr lang="es-CO" sz="24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75602" y="4438599"/>
            <a:ext cx="23789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Datos Básicos Hospital</a:t>
            </a:r>
          </a:p>
          <a:p>
            <a:endParaRPr lang="es-C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Dirección: </a:t>
            </a:r>
            <a:r>
              <a:rPr lang="es-CO" sz="1200" dirty="0"/>
              <a:t>Transversal 74 F No </a:t>
            </a:r>
            <a:r>
              <a:rPr lang="es-CO" sz="1200" dirty="0" err="1"/>
              <a:t>40B</a:t>
            </a:r>
            <a:r>
              <a:rPr lang="es-CO" sz="1200" dirty="0"/>
              <a:t> - 54 Sur</a:t>
            </a:r>
            <a:endParaRPr lang="es-CO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Población atendida: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 smtClean="0"/>
              <a:t>Servicios: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3501189" y="6383200"/>
            <a:ext cx="532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 smtClean="0">
                <a:solidFill>
                  <a:srgbClr val="0070C0"/>
                </a:solidFill>
              </a:rPr>
              <a:t>Página Inicial &gt; Sub Red Sur Occidente&gt; </a:t>
            </a:r>
            <a:r>
              <a:rPr lang="es-CO" sz="1400" dirty="0" smtClean="0">
                <a:solidFill>
                  <a:srgbClr val="FF0000"/>
                </a:solidFill>
              </a:rPr>
              <a:t>Hospital Occidente de Kennedy</a:t>
            </a:r>
            <a:endParaRPr lang="es-CO" sz="14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23675" y="866275"/>
            <a:ext cx="609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Proyectos</a:t>
            </a:r>
            <a:endParaRPr lang="es-CO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62124" y="1068291"/>
            <a:ext cx="60532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Reforzamiento y ampliación del hospital occidente de Kennedy III Nivel De Atención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Adquisición de dotación hospitalaria para cumplimiento de condiciones de habilitación y reemplazo de equipos e instrumental arrendados para el Hospital Occidente de Kennedy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Adquisición y dotación hospitalaria para el mejoramiento de los servicios de salud oral en las ese del distrito capital - hospital Kennedy III nivel de atención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Adecuación y dotación servicio de urgencias  - Hospital Occidente De Kennedy </a:t>
            </a:r>
            <a:r>
              <a:rPr lang="es-CO" sz="1200" u="sng" dirty="0" err="1" smtClean="0"/>
              <a:t>Iii</a:t>
            </a:r>
            <a:r>
              <a:rPr lang="es-CO" sz="1200" u="sng" dirty="0" smtClean="0"/>
              <a:t> Nivel ESE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Adecuación, dotación e implementación del sistema de planta de oxígeno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Estudios y diseños para la delimitación del proyecto de construcción y dotación de la unidad especializada oncológica</a:t>
            </a:r>
          </a:p>
          <a:p>
            <a:endParaRPr lang="es-CO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Adecuaciones centro de excelencia especializados en epilepsia y reumatología hospital occidente de Kennedy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Adecuaciones servicio de nutrición - Hospital Occidente de Kennedy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Adquisición de equipos y elementos de dotación general para las instalaciones del Hospital Occidente De Kennedy 2013 –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Adquisición de dotación para reposición servicios de imágenes diagnósticas y obstetricia, unidades de cuidados intensivos e intermedios neonatal, pediátrico y adulto, nefrología, oncología, cirugías ortopédica y neurológica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2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200" u="sng" dirty="0" smtClean="0"/>
              <a:t>Adquisición de equipos y elementos de dotación general para las instalaciones del Hospital Occidente De Kennedy</a:t>
            </a:r>
          </a:p>
        </p:txBody>
      </p:sp>
      <p:pic>
        <p:nvPicPr>
          <p:cNvPr id="5126" name="Picture 6" descr="http://c0364889.cdn2.cloudfiles.rackspacecloud.com/wp-content/uploads/2010/08/hospital-kenn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5" y="2136648"/>
            <a:ext cx="2234160" cy="148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256674" y="168442"/>
            <a:ext cx="865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Pagina subred : Mapa </a:t>
            </a:r>
            <a:r>
              <a:rPr lang="es-CO" dirty="0" smtClean="0"/>
              <a:t>del hospital seleccionado con sus sedes</a:t>
            </a:r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256674" y="541423"/>
            <a:ext cx="8658726" cy="63165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>
            <a:off x="276727" y="613608"/>
            <a:ext cx="86386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Proyecto: Reforzamiento y ampliación del hospital occidente de Kennedy III Nivel De Atención</a:t>
            </a:r>
          </a:p>
          <a:p>
            <a:pPr algn="ctr"/>
            <a:r>
              <a:rPr lang="es-CO" sz="4000" b="1" dirty="0" smtClean="0"/>
              <a:t> </a:t>
            </a:r>
            <a:endParaRPr lang="es-CO" sz="4000" b="1" dirty="0"/>
          </a:p>
        </p:txBody>
      </p:sp>
      <p:pic>
        <p:nvPicPr>
          <p:cNvPr id="16" name="Picture 6" descr="http://c0364889.cdn2.cloudfiles.rackspacecloud.com/wp-content/uploads/2010/08/hospital-kenn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6" y="1492516"/>
            <a:ext cx="3558350" cy="23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76727" y="4185951"/>
            <a:ext cx="4430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i="1" dirty="0" smtClean="0"/>
              <a:t>Tipo de intervención: </a:t>
            </a:r>
            <a:r>
              <a:rPr lang="es-CO" dirty="0" smtClean="0"/>
              <a:t>ampliación	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i="1" dirty="0" smtClean="0"/>
              <a:t>Área en </a:t>
            </a:r>
            <a:r>
              <a:rPr lang="es-CO" i="1" dirty="0" err="1" smtClean="0"/>
              <a:t>m2</a:t>
            </a:r>
            <a:r>
              <a:rPr lang="es-CO" i="1" dirty="0" smtClean="0"/>
              <a:t>: </a:t>
            </a:r>
            <a:r>
              <a:rPr lang="es-CO" dirty="0" smtClean="0"/>
              <a:t>32.431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i="1" dirty="0" smtClean="0"/>
              <a:t>Valor del proyecto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Infraestructura: $76.816.166.000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Dotación control especial: $9.857.000.000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Dotación no control especial: $0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707345" y="1608184"/>
            <a:ext cx="40666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Total financiado por el </a:t>
            </a:r>
            <a:r>
              <a:rPr lang="es-CO" dirty="0" err="1" smtClean="0"/>
              <a:t>FFDS</a:t>
            </a:r>
            <a:r>
              <a:rPr lang="es-CO" dirty="0" smtClean="0"/>
              <a:t> a la fecha: </a:t>
            </a:r>
            <a:r>
              <a:rPr lang="es-CO" dirty="0"/>
              <a:t>$</a:t>
            </a:r>
            <a:r>
              <a:rPr lang="es-CO" dirty="0" smtClean="0"/>
              <a:t>30.480.570.381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En febrero de 2014 se culminaron las obras complementarias del nivel 0.0. de la Etapa I del Proyecto.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Se encuentra en ejecución convenio con el Hospital para realizar la revisión, actualización y complementación a los estudios y diseños correspondientes a la etapa I del proyecto, para poder continuar con la obra.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331368" y="1227133"/>
            <a:ext cx="44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Estado actual</a:t>
            </a:r>
            <a:endParaRPr lang="es-CO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800600" y="5337029"/>
            <a:ext cx="354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/>
              <a:t>Ejecución programada:</a:t>
            </a:r>
          </a:p>
          <a:p>
            <a:r>
              <a:rPr lang="es-CO" i="1" dirty="0" smtClean="0"/>
              <a:t>Ejecución actual:</a:t>
            </a:r>
            <a:endParaRPr lang="es-CO" i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501189" y="6575707"/>
            <a:ext cx="532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 smtClean="0">
                <a:solidFill>
                  <a:srgbClr val="0070C0"/>
                </a:solidFill>
              </a:rPr>
              <a:t>Página Inicial &gt; Sub Red Sur Occidente&gt; </a:t>
            </a:r>
            <a:r>
              <a:rPr lang="es-CO" sz="1400" dirty="0" smtClean="0">
                <a:solidFill>
                  <a:srgbClr val="FF0000"/>
                </a:solidFill>
              </a:rPr>
              <a:t>Hospital Occidente de Kennedy</a:t>
            </a:r>
            <a:endParaRPr lang="es-CO" sz="1400" dirty="0">
              <a:solidFill>
                <a:srgbClr val="FF0000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11545" y="6131814"/>
            <a:ext cx="8658726" cy="3609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24103" y="6162474"/>
            <a:ext cx="1885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Ficha del proyecto</a:t>
            </a:r>
          </a:p>
          <a:p>
            <a:r>
              <a:rPr lang="es-CO" sz="1400" dirty="0" smtClean="0"/>
              <a:t>Informes</a:t>
            </a:r>
          </a:p>
          <a:p>
            <a:r>
              <a:rPr lang="es-CO" sz="1400" dirty="0" smtClean="0"/>
              <a:t>Fotos</a:t>
            </a:r>
            <a:endParaRPr lang="es-CO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962645" y="6168884"/>
            <a:ext cx="316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Programa Médico Arquitectónico</a:t>
            </a:r>
          </a:p>
          <a:p>
            <a:r>
              <a:rPr lang="es-CO" sz="1400" dirty="0" smtClean="0"/>
              <a:t>Planos</a:t>
            </a:r>
          </a:p>
        </p:txBody>
      </p:sp>
    </p:spTree>
    <p:extLst>
      <p:ext uri="{BB962C8B-B14F-4D97-AF65-F5344CB8AC3E}">
        <p14:creationId xmlns:p14="http://schemas.microsoft.com/office/powerpoint/2010/main" val="18116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54D9E07FC2624382E8D86EBC0887C6" ma:contentTypeVersion="0" ma:contentTypeDescription="Crear nuevo documento." ma:contentTypeScope="" ma:versionID="0fd4a3d6315118d00ae1e7b4bc7e09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4afbcb2487568e4ac3f44261863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89D826-4103-4ED1-9CCA-E659852654A9}"/>
</file>

<file path=customXml/itemProps2.xml><?xml version="1.0" encoding="utf-8"?>
<ds:datastoreItem xmlns:ds="http://schemas.openxmlformats.org/officeDocument/2006/customXml" ds:itemID="{17B818F8-D887-4C4F-9C32-91ABA9552970}"/>
</file>

<file path=customXml/itemProps3.xml><?xml version="1.0" encoding="utf-8"?>
<ds:datastoreItem xmlns:ds="http://schemas.openxmlformats.org/officeDocument/2006/customXml" ds:itemID="{52AF2DA8-27F9-47DF-98D9-244DFCA462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521</Words>
  <Application>Microsoft Office PowerPoint</Application>
  <PresentationFormat>Presentación en pantalla (4:3)</PresentationFormat>
  <Paragraphs>94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Reina Moreno, Aida Judith</dc:creator>
  <cp:lastModifiedBy>Reina Moreno, Aida Judith</cp:lastModifiedBy>
  <cp:revision>23</cp:revision>
  <cp:lastPrinted>2015-02-20T19:57:13Z</cp:lastPrinted>
  <dcterms:created xsi:type="dcterms:W3CDTF">2015-02-20T13:57:43Z</dcterms:created>
  <dcterms:modified xsi:type="dcterms:W3CDTF">2015-02-20T20:05:59Z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0x010100E654D9E07FC2624382E8D86EBC0887C6</vt:lpwstr>
  </property>
</Properties>
</file>